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E3D88F-C0A2-44DB-9E29-AF9CA2206E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Crer e observar </a:t>
            </a:r>
          </a:p>
          <a:p>
            <a:r>
              <a:rPr lang="pt-BR" dirty="0"/>
              <a:t>Tudo quanto ordenar; </a:t>
            </a:r>
          </a:p>
          <a:p>
            <a:r>
              <a:rPr lang="pt-BR" dirty="0"/>
              <a:t>O fiel obedece </a:t>
            </a:r>
          </a:p>
          <a:p>
            <a:r>
              <a:rPr lang="pt-BR" dirty="0"/>
              <a:t>Ao que Cristo mandar!</a:t>
            </a:r>
          </a:p>
        </p:txBody>
      </p:sp>
    </p:spTree>
    <p:extLst>
      <p:ext uri="{BB962C8B-B14F-4D97-AF65-F5344CB8AC3E}">
        <p14:creationId xmlns:p14="http://schemas.microsoft.com/office/powerpoint/2010/main" val="2929584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38F4E1-8536-4797-BC85-BEB9A40891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Jesus confiar, </a:t>
            </a:r>
          </a:p>
          <a:p>
            <a:r>
              <a:rPr lang="pt-BR" dirty="0"/>
              <a:t>Sua lei observar, </a:t>
            </a:r>
          </a:p>
          <a:p>
            <a:r>
              <a:rPr lang="pt-BR" dirty="0"/>
              <a:t>Que deleite, que </a:t>
            </a:r>
          </a:p>
          <a:p>
            <a:r>
              <a:rPr lang="pt-BR" dirty="0"/>
              <a:t>bênção, que paz! </a:t>
            </a:r>
          </a:p>
        </p:txBody>
      </p:sp>
    </p:spTree>
    <p:extLst>
      <p:ext uri="{BB962C8B-B14F-4D97-AF65-F5344CB8AC3E}">
        <p14:creationId xmlns:p14="http://schemas.microsoft.com/office/powerpoint/2010/main" val="280603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5E123EB-355D-45F4-AF07-897A186268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Satisfeitos guardar </a:t>
            </a:r>
          </a:p>
          <a:p>
            <a:r>
              <a:rPr lang="pt-BR" dirty="0"/>
              <a:t>tudo quanto ordenar </a:t>
            </a:r>
          </a:p>
          <a:p>
            <a:r>
              <a:rPr lang="pt-BR" dirty="0"/>
              <a:t>Alegria perene nos traz.</a:t>
            </a:r>
          </a:p>
        </p:txBody>
      </p:sp>
    </p:spTree>
    <p:extLst>
      <p:ext uri="{BB962C8B-B14F-4D97-AF65-F5344CB8AC3E}">
        <p14:creationId xmlns:p14="http://schemas.microsoft.com/office/powerpoint/2010/main" val="2434195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E3D88F-C0A2-44DB-9E29-AF9CA2206E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Crer e observar </a:t>
            </a:r>
          </a:p>
          <a:p>
            <a:r>
              <a:rPr lang="pt-BR" dirty="0"/>
              <a:t>Tudo quanto ordenar; </a:t>
            </a:r>
          </a:p>
          <a:p>
            <a:r>
              <a:rPr lang="pt-BR" dirty="0"/>
              <a:t>O fiel obedece </a:t>
            </a:r>
          </a:p>
          <a:p>
            <a:r>
              <a:rPr lang="pt-BR" dirty="0"/>
              <a:t>Ao que Cristo mandar!</a:t>
            </a:r>
          </a:p>
        </p:txBody>
      </p:sp>
    </p:spTree>
    <p:extLst>
      <p:ext uri="{BB962C8B-B14F-4D97-AF65-F5344CB8AC3E}">
        <p14:creationId xmlns:p14="http://schemas.microsoft.com/office/powerpoint/2010/main" val="2612184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DBE25C-A4C1-47A2-97E0-4FC03D6064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delícias de amor, </a:t>
            </a:r>
          </a:p>
          <a:p>
            <a:r>
              <a:rPr lang="pt-BR" dirty="0"/>
              <a:t>sempre junto ao Senhor, </a:t>
            </a:r>
          </a:p>
          <a:p>
            <a:r>
              <a:rPr lang="pt-BR" dirty="0"/>
              <a:t>Tem o crente zeloso e leal.</a:t>
            </a:r>
          </a:p>
        </p:txBody>
      </p:sp>
    </p:spTree>
    <p:extLst>
      <p:ext uri="{BB962C8B-B14F-4D97-AF65-F5344CB8AC3E}">
        <p14:creationId xmlns:p14="http://schemas.microsoft.com/office/powerpoint/2010/main" val="1849273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497A83-C6BA-4D35-9499-E3EAC2535F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Seu rosto mirar, </a:t>
            </a:r>
          </a:p>
          <a:p>
            <a:r>
              <a:rPr lang="pt-BR" dirty="0"/>
              <a:t>Seus segredos privar, </a:t>
            </a:r>
          </a:p>
          <a:p>
            <a:r>
              <a:rPr lang="pt-BR" dirty="0"/>
              <a:t>Seu consolo constante e real. </a:t>
            </a:r>
          </a:p>
        </p:txBody>
      </p:sp>
    </p:spTree>
    <p:extLst>
      <p:ext uri="{BB962C8B-B14F-4D97-AF65-F5344CB8AC3E}">
        <p14:creationId xmlns:p14="http://schemas.microsoft.com/office/powerpoint/2010/main" val="3152740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E3D88F-C0A2-44DB-9E29-AF9CA2206E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Crer e observar </a:t>
            </a:r>
          </a:p>
          <a:p>
            <a:r>
              <a:rPr lang="pt-BR" dirty="0"/>
              <a:t>Tudo quanto ordenar; </a:t>
            </a:r>
          </a:p>
          <a:p>
            <a:r>
              <a:rPr lang="pt-BR" dirty="0"/>
              <a:t>O fiel obedece </a:t>
            </a:r>
          </a:p>
          <a:p>
            <a:r>
              <a:rPr lang="pt-BR" dirty="0"/>
              <a:t>Ao que Cristo mandar!</a:t>
            </a:r>
          </a:p>
        </p:txBody>
      </p:sp>
    </p:spTree>
    <p:extLst>
      <p:ext uri="{BB962C8B-B14F-4D97-AF65-F5344CB8AC3E}">
        <p14:creationId xmlns:p14="http://schemas.microsoft.com/office/powerpoint/2010/main" val="1548725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E97F4A-C37B-44EC-9982-61B7610FBC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Resolutos, Senhor, </a:t>
            </a:r>
          </a:p>
          <a:p>
            <a:r>
              <a:rPr lang="pt-BR" dirty="0"/>
              <a:t>e com fé, zelo e ardor </a:t>
            </a:r>
          </a:p>
          <a:p>
            <a:r>
              <a:rPr lang="pt-BR" dirty="0"/>
              <a:t>Os Teus passos </a:t>
            </a:r>
          </a:p>
          <a:p>
            <a:r>
              <a:rPr lang="pt-BR" dirty="0"/>
              <a:t>queremos seguir; </a:t>
            </a:r>
          </a:p>
        </p:txBody>
      </p:sp>
    </p:spTree>
    <p:extLst>
      <p:ext uri="{BB962C8B-B14F-4D97-AF65-F5344CB8AC3E}">
        <p14:creationId xmlns:p14="http://schemas.microsoft.com/office/powerpoint/2010/main" val="315703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CRER E OBSERVAR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4EE19C-BBD8-48E5-904F-E7CEFF6D1E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Teus preceitos guardar, </a:t>
            </a:r>
          </a:p>
          <a:p>
            <a:r>
              <a:rPr lang="pt-BR" dirty="0"/>
              <a:t>o Teu nome exaltar, </a:t>
            </a:r>
          </a:p>
          <a:p>
            <a:r>
              <a:rPr lang="pt-BR" dirty="0"/>
              <a:t>Sempre a Tua vontade cumprir.</a:t>
            </a:r>
          </a:p>
        </p:txBody>
      </p:sp>
    </p:spTree>
    <p:extLst>
      <p:ext uri="{BB962C8B-B14F-4D97-AF65-F5344CB8AC3E}">
        <p14:creationId xmlns:p14="http://schemas.microsoft.com/office/powerpoint/2010/main" val="2143912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98</Words>
  <Application>Microsoft Office PowerPoint</Application>
  <PresentationFormat>Apresentação na tela (16:9)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CRER E OBSERVAR</vt:lpstr>
      <vt:lpstr>CRER E OBSERVAR</vt:lpstr>
      <vt:lpstr>CRER E OBSERVAR</vt:lpstr>
      <vt:lpstr>CRER E OBSERVAR</vt:lpstr>
      <vt:lpstr>CRER E OBSERVAR</vt:lpstr>
      <vt:lpstr>CRER E OBSERVAR</vt:lpstr>
      <vt:lpstr>CRER E OBSERVAR</vt:lpstr>
      <vt:lpstr>CRER E OBSERVAR</vt:lpstr>
      <vt:lpstr>CRER E OBSERVAR</vt:lpstr>
      <vt:lpstr>CRER E OBSERVAR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2019-06-12T22:48:33Z</dcterms:modified>
</cp:coreProperties>
</file>

<file path=docProps/thumbnail.jpeg>
</file>